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62" r:id="rId5"/>
    <p:sldId id="263" r:id="rId6"/>
    <p:sldId id="264" r:id="rId7"/>
    <p:sldId id="265" r:id="rId8"/>
    <p:sldId id="266" r:id="rId9"/>
    <p:sldId id="261" r:id="rId10"/>
    <p:sldId id="268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BE01-C88B-42BF-BDA0-8C2E049C8C30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A8C94-BE79-450F-963D-1E56DAAF1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97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A8C94-BE79-450F-963D-1E56DAAF16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91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4369-1137-453D-B79B-2125249AC851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3F2D-DE1A-486D-98D1-17D81B220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0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4369-1137-453D-B79B-2125249AC851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3F2D-DE1A-486D-98D1-17D81B220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4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4369-1137-453D-B79B-2125249AC851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3F2D-DE1A-486D-98D1-17D81B220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67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4369-1137-453D-B79B-2125249AC851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3F2D-DE1A-486D-98D1-17D81B220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4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4369-1137-453D-B79B-2125249AC851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3F2D-DE1A-486D-98D1-17D81B220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62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4369-1137-453D-B79B-2125249AC851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3F2D-DE1A-486D-98D1-17D81B220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6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4369-1137-453D-B79B-2125249AC851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3F2D-DE1A-486D-98D1-17D81B220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283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4369-1137-453D-B79B-2125249AC851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3F2D-DE1A-486D-98D1-17D81B220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086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4369-1137-453D-B79B-2125249AC851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3F2D-DE1A-486D-98D1-17D81B220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92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4369-1137-453D-B79B-2125249AC851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3F2D-DE1A-486D-98D1-17D81B220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809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4369-1137-453D-B79B-2125249AC851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3F2D-DE1A-486D-98D1-17D81B220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A4369-1137-453D-B79B-2125249AC851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73F2D-DE1A-486D-98D1-17D81B220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06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alrawi@verisig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mohaisen@verisign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Unveiling Zeus 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Automated Classification of Malware 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Abedelaziz</a:t>
            </a:r>
            <a:r>
              <a:rPr lang="en-US" dirty="0"/>
              <a:t> </a:t>
            </a:r>
            <a:r>
              <a:rPr lang="en-US" dirty="0" err="1" smtClean="0"/>
              <a:t>Mohaisen</a:t>
            </a:r>
            <a:r>
              <a:rPr lang="en-US" dirty="0" smtClean="0"/>
              <a:t>                                Omar </a:t>
            </a:r>
            <a:r>
              <a:rPr lang="en-US" dirty="0" err="1" smtClean="0"/>
              <a:t>Alrawi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Verisign </a:t>
            </a:r>
            <a:r>
              <a:rPr lang="en-US" dirty="0" err="1" smtClean="0"/>
              <a:t>Inc</a:t>
            </a:r>
            <a:r>
              <a:rPr lang="en-US" dirty="0" smtClean="0"/>
              <a:t>, VA, USA                                Verisign Labs, VA, USA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oalrawi@verisign.com</a:t>
            </a:r>
            <a:r>
              <a:rPr lang="en-US" dirty="0" smtClean="0"/>
              <a:t>                            </a:t>
            </a:r>
            <a:r>
              <a:rPr lang="en-US" dirty="0" smtClean="0">
                <a:hlinkClick r:id="rId4"/>
              </a:rPr>
              <a:t>amohaisen@verisign.com</a:t>
            </a:r>
            <a:endParaRPr lang="en-US" dirty="0" smtClean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CMSC </a:t>
            </a:r>
            <a:r>
              <a:rPr lang="en-US" b="1" dirty="0"/>
              <a:t>691 Advanced Malware Analysis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Presented by</a:t>
            </a:r>
          </a:p>
          <a:p>
            <a:pPr marL="0" indent="0" algn="r">
              <a:buNone/>
            </a:pPr>
            <a:r>
              <a:rPr lang="en-US" dirty="0" smtClean="0"/>
              <a:t>Rajesh Avula</a:t>
            </a:r>
            <a:endParaRPr lang="en-US" dirty="0"/>
          </a:p>
          <a:p>
            <a:pPr marL="0" indent="0" algn="ctr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73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Dataset and Labeling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Sample Labeling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Zeus Banking Trojan samples have been identified by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collected over time by analysts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process can be time consuming. At average, a previously unseen malware sample (not necessarily Zeus) can take more than 10 hours to manually characterize by experts.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data sources are from various AV vendors that we have partnered with for sharing malware samples. The malware feed is delivered with no AV signatures associated with samples.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run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signatures on the malware feed to identify malware of interest that we can feed into our automated malware analysis system.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and Testing data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Zeus data set is split up into 2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data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sets one for learning and one for testing.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data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contains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1001 samples of Zeus and 1000 samples of other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malware that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picked at random from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malware database collection.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contains 979 samples of Zeus and 1000 samples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 Zeus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malware and that is not found in the learning data set.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29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KNN classifier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nearest neighbors are set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980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false positive error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false alarm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for the class label Zeus, for example) measures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samples marked as Zeus, while they are in reality not Zeus.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 negative error (for the Zeus family) measures the number of samples that are marked as non-Zeus,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 they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in fact Zeus.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3429" y="4442346"/>
            <a:ext cx="448627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37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Challenging problems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using machine learning techniques for classifying data, particularly when using supervised learning techniques, is the choice of the training set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how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robust to the initial training set,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repeat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 by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flipping the test and training datasets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8974" y="4025901"/>
            <a:ext cx="4017062" cy="21510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7208" y="4025900"/>
            <a:ext cx="448627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08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5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9891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Malware family classification is an age old problem that many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AntiVirus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(AV) companies have tackled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common techniques used for classification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Signature based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 based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Signature based classification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uses a common sequence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bytes that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appears in the binary code to identify and detect a family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malware.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 based classification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uses artifacts created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malware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execution for identification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paper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report 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unique dataset we obtained from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classified using several machine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techniques using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 based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approach.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class of malware we are interested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classifying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popular Zeus malware.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classification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identify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 features that are unique and robust for identifying malware families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69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Zeus malware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Trojan)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Zeus malware infects the system by writing a copy of itself to the APPDATA folder using a randomly generated file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name. The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stolen data is stored under the same directory, APPDATA,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encrypted. 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Zeus banking Trojan hooks several important Windows APIs to intercept data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being sent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browser and to modify pages seen by the victim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Zeus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capable of adding fields in web forms to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collect additional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from the victim when visiting banking site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configuration file can contain a list of backup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command-and control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servers, link to an updated version of Zeus, list of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targeted websites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list of HTML and JavaScript to be injected in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targeted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websites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05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511134"/>
          </a:xfrm>
        </p:spPr>
        <p:txBody>
          <a:bodyPr/>
          <a:lstStyle/>
          <a:p>
            <a:r>
              <a:rPr lang="en-US" dirty="0" smtClean="0"/>
              <a:t>Machine Learning algorithms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425589"/>
            <a:ext cx="10515600" cy="2664062"/>
          </a:xfrm>
        </p:spPr>
        <p:txBody>
          <a:bodyPr/>
          <a:lstStyle/>
          <a:p>
            <a:r>
              <a:rPr lang="en-US" dirty="0"/>
              <a:t>Support Vector Machine</a:t>
            </a:r>
          </a:p>
          <a:p>
            <a:r>
              <a:rPr lang="en-US" dirty="0"/>
              <a:t>Logistic Regression(L1 and L2 norm)</a:t>
            </a:r>
          </a:p>
          <a:p>
            <a:r>
              <a:rPr lang="en-US" dirty="0"/>
              <a:t>Decision Tree</a:t>
            </a:r>
          </a:p>
          <a:p>
            <a:r>
              <a:rPr lang="en-US" dirty="0"/>
              <a:t>K-Nearest Neighbor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57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376" y="365125"/>
            <a:ext cx="10903424" cy="98600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Vector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Machine(SVM)   kernel trick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642" y="3357349"/>
            <a:ext cx="11186615" cy="3220871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Vector Classification: (also known as support vector machine; SVM) is a supervised deterministic binary classification algorithm that assigns a label to input determining which of two classes of the output it belongs to.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set of samples (i.e., examples), each of which is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marked as belonging to one of two categories, the algorithm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builds a model that assigns each of the samples into one category or the other.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://www.cmeri.res.in/rnd/srlab/cvision/face%20recognition/Age%20Estimation%20using%20Gender%20Information/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157903"/>
            <a:ext cx="4495800" cy="202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1.bp.blogspot.com/-EGeuaZkSmCY/TtcfqaeCUCI/AAAAAAAADSo/_mkhp4L-3rc/s1600/Kernel_Machin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611" y="1351128"/>
            <a:ext cx="6013213" cy="191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564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50878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Logistic Regression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836" y="1050879"/>
            <a:ext cx="10515600" cy="3415115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 as the SVM, logistic regression allows us to predict an outcome, such as label, from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set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variables.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 of logistic regression is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correctly predict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category of outcome for individual cases using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best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experiments, we use both L1 regularization and L2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regularization 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study, we use both to identify the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better one for the given dataset size and set of features.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5567" y="3732875"/>
            <a:ext cx="6248400" cy="28860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472" y="3794502"/>
            <a:ext cx="4800600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51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K-Nearest Neighbor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6348" y="1369099"/>
            <a:ext cx="3284207" cy="4717801"/>
          </a:xfrm>
          <a:prstGeom prst="rect">
            <a:avLst/>
          </a:prstGeom>
        </p:spPr>
      </p:pic>
      <p:pic>
        <p:nvPicPr>
          <p:cNvPr id="3074" name="Picture 2" descr="https://encrypted-tbn0.gstatic.com/images?q=tbn:ANd9GcTauPik2BJYVuiHZAwCGsfvwQ9UWsUk9k6W6ERrrLlToMEpzje8C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555" y="1369099"/>
            <a:ext cx="3220872" cy="471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upload.wikimedia.org/wikipedia/commons/c/cc/Data3classe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427" y="1517129"/>
            <a:ext cx="4872251" cy="378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60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Tree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510516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model used for predicting the label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mapping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 about the sample to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 about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target value.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training part, the samples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used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create a model in which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boundary is created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each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label based on the features. </a:t>
            </a:r>
            <a:endParaRPr 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test part of the algorithm, the decision model created earlier is used for identifying which label is associated with the sample based 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fitted on the classification tree.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8591" y="1224828"/>
            <a:ext cx="288607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4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and Vector Features Extraction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9934"/>
            <a:ext cx="10515600" cy="5167029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dataset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set of 1,980 sample of the Zeus Banking Trojan.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ran these 1,980 samples through our automated malware analysis system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auto-mal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system auto-mal is a virtual machine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(VM) based system that is used to run samples of malware and capture behavior characteristics of that sample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5337" y="3113987"/>
            <a:ext cx="5442541" cy="342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93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818</Words>
  <Application>Microsoft Office PowerPoint</Application>
  <PresentationFormat>Widescreen</PresentationFormat>
  <Paragraphs>69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Unveiling Zeus  Automated Classification of Malware Samples</vt:lpstr>
      <vt:lpstr>Classification</vt:lpstr>
      <vt:lpstr>Zeus malware (banking Trojan)</vt:lpstr>
      <vt:lpstr>Machine Learning algorithms</vt:lpstr>
      <vt:lpstr>Support Vector Machine(SVM)   kernel trick</vt:lpstr>
      <vt:lpstr>Logistic Regression</vt:lpstr>
      <vt:lpstr>K-Nearest Neighbor </vt:lpstr>
      <vt:lpstr>Decision Tree</vt:lpstr>
      <vt:lpstr>Raw and Vector Features Extraction </vt:lpstr>
      <vt:lpstr>Dataset and Labeling</vt:lpstr>
      <vt:lpstr>Results</vt:lpstr>
      <vt:lpstr>Challenging problems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Unveiling Zeus Automated Classification of Malware Samples</dc:title>
  <dc:creator>Rajesh Avula</dc:creator>
  <cp:lastModifiedBy>Rajesh Avula</cp:lastModifiedBy>
  <cp:revision>35</cp:revision>
  <dcterms:created xsi:type="dcterms:W3CDTF">2016-04-17T16:39:23Z</dcterms:created>
  <dcterms:modified xsi:type="dcterms:W3CDTF">2016-04-20T14:20:30Z</dcterms:modified>
</cp:coreProperties>
</file>